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3922" autoAdjust="0"/>
  </p:normalViewPr>
  <p:slideViewPr>
    <p:cSldViewPr snapToGrid="0">
      <p:cViewPr>
        <p:scale>
          <a:sx n="100" d="100"/>
          <a:sy n="100" d="100"/>
        </p:scale>
        <p:origin x="-504" y="-642"/>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1</c:v>
                </c:pt>
                <c:pt idx="1">
                  <c:v>14</c:v>
                </c:pt>
                <c:pt idx="2">
                  <c:v>8</c:v>
                </c:pt>
                <c:pt idx="3">
                  <c:v>24</c:v>
                </c:pt>
                <c:pt idx="4">
                  <c:v>0</c:v>
                </c:pt>
                <c:pt idx="5">
                  <c:v>0</c:v>
                </c:pt>
                <c:pt idx="6">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Oxford University Hospitals NHS Foundation Trust</c:v>
                </c:pt>
                <c:pt idx="2">
                  <c:v>Royal Surrey NHS Foundation Trust</c:v>
                </c:pt>
                <c:pt idx="3">
                  <c:v>Buckinghamshire Healthcare NHS Trust</c:v>
                </c:pt>
                <c:pt idx="4">
                  <c:v>Royal Berkshire NHS Foundation Trust</c:v>
                </c:pt>
              </c:strCache>
            </c:strRef>
          </c:cat>
          <c:val>
            <c:numRef>
              <c:f>Sheet1!$B$2:$B$6</c:f>
              <c:numCache>
                <c:formatCode>0.0</c:formatCode>
                <c:ptCount val="5"/>
                <c:pt idx="0">
                  <c:v>8.6</c:v>
                </c:pt>
                <c:pt idx="1">
                  <c:v>7.5</c:v>
                </c:pt>
                <c:pt idx="2">
                  <c:v>7.5</c:v>
                </c:pt>
                <c:pt idx="3">
                  <c:v>7.4</c:v>
                </c:pt>
                <c:pt idx="4">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Oxford University Hospitals NHS Foundation Trust</c:v>
                </c:pt>
                <c:pt idx="2">
                  <c:v>Royal Surrey NHS Foundation Trust</c:v>
                </c:pt>
                <c:pt idx="3">
                  <c:v>Buckinghamshire Healthcare NHS Trust</c:v>
                </c:pt>
                <c:pt idx="4">
                  <c:v>Royal Berkshire NHS Foundation Trust</c:v>
                </c:pt>
              </c:strCache>
            </c:strRef>
          </c:cat>
          <c:val>
            <c:numRef>
              <c:f>Sheet1!$C$2:$C$6</c:f>
              <c:numCache>
                <c:formatCode>0.0</c:formatCode>
                <c:ptCount val="5"/>
                <c:pt idx="0">
                  <c:v>1.4000000000000004</c:v>
                </c:pt>
                <c:pt idx="1">
                  <c:v>2.5</c:v>
                </c:pt>
                <c:pt idx="2">
                  <c:v>2.5</c:v>
                </c:pt>
                <c:pt idx="3">
                  <c:v>2.5999999999999996</c:v>
                </c:pt>
                <c:pt idx="4">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Dartford and Gravesham NHS Trust</c:v>
                </c:pt>
                <c:pt idx="1">
                  <c:v>Medway NHS Foundation Trust</c:v>
                </c:pt>
                <c:pt idx="2">
                  <c:v>Portsmouth Hospitals University NHS Trust</c:v>
                </c:pt>
                <c:pt idx="3">
                  <c:v>East Kent Hospitals University NHS Foundation Trust</c:v>
                </c:pt>
                <c:pt idx="4">
                  <c:v>Ashford and St Peter's Hospitals NHS Foundation Trust</c:v>
                </c:pt>
              </c:strCache>
            </c:strRef>
          </c:cat>
          <c:val>
            <c:numRef>
              <c:f>Sheet1!$B$2:$B$6</c:f>
              <c:numCache>
                <c:formatCode>0.0</c:formatCode>
                <c:ptCount val="5"/>
                <c:pt idx="0">
                  <c:v>6.6</c:v>
                </c:pt>
                <c:pt idx="1">
                  <c:v>6.8</c:v>
                </c:pt>
                <c:pt idx="2">
                  <c:v>7</c:v>
                </c:pt>
                <c:pt idx="3">
                  <c:v>7</c:v>
                </c:pt>
                <c:pt idx="4">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Dartford and Gravesham NHS Trust</c:v>
                </c:pt>
                <c:pt idx="1">
                  <c:v>Medway NHS Foundation Trust</c:v>
                </c:pt>
                <c:pt idx="2">
                  <c:v>Portsmouth Hospitals University NHS Trust</c:v>
                </c:pt>
                <c:pt idx="3">
                  <c:v>East Kent Hospitals University NHS Foundation Trust</c:v>
                </c:pt>
                <c:pt idx="4">
                  <c:v>Ashford and St Peter's Hospitals NHS Foundation Trust</c:v>
                </c:pt>
              </c:strCache>
            </c:strRef>
          </c:cat>
          <c:val>
            <c:numRef>
              <c:f>Sheet1!$C$2:$C$6</c:f>
              <c:numCache>
                <c:formatCode>0.0</c:formatCode>
                <c:ptCount val="5"/>
                <c:pt idx="0">
                  <c:v>3.4000000000000004</c:v>
                </c:pt>
                <c:pt idx="1">
                  <c:v>3.2</c:v>
                </c:pt>
                <c:pt idx="2">
                  <c:v>3</c:v>
                </c:pt>
                <c:pt idx="3">
                  <c:v>3</c:v>
                </c:pt>
                <c:pt idx="4">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0.17717089855499957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9.1553000000000218E-2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0.9557979999999997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9.1553000000000218E-2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0.32838999999999974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0.63734000000000091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6.2154559999999996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0.16851817342529962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9.2905000000000015E-2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0.96991700000000058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9.2905000000000015E-2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0.33324199999999937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0.85347200000000001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6.69679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1.4804240000000002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0.44291499999999928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0.12348100000000084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1.2891259999999996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0.12348099999999995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0.44291400000000003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4.8070000000000945E-2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8.1341920000000005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6.3598999999999961E-2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0.35570599999999963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9.9169000000000729E-2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1.0353019999999997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9.9167999999999701E-2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0.35570699999999977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0.56367900000000049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5.9754990000000001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0.14649200000000029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0.33644799999999986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9.3799999999999883E-2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0.97925099999999965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9.3799000000000632E-2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0.336449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0.78441300000000069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7.3938740000000003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9.9352999999998914E-2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0.13666700000000098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3.8102000000000302E-2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0.3977769999999996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3.8102000000000302E-2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0.13666699999999921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0.17555800000000055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8.8604679999999991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7</c:v>
                </c:pt>
                <c:pt idx="1">
                  <c:v>34</c:v>
                </c:pt>
                <c:pt idx="2">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0.1116950000000001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0.32005999999999979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8.9230999999999838E-2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0.93155300000000008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8.9230999999999838E-2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0.32006000000000068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0.77394699999999972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3.915009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0.32742799999999939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0.34301000000000048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9.5627999999999602E-2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0.99834800000000001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9.562900000000063E-2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0.34300899999999945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0.86205200000000026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6.0144919999999997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0.36645698525760029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0.15486099999999947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1.6167319999999998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0.15486199999999961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0.55547199999999997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0.65903000000000134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6.9298849999999996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0.86073999999999984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0.41414499999999954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0.11546000000000056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1.2053910000000005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0.11545999999999879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0.41414499999999954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0.36793100000000045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7.4096710000000003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1.1894050000000003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0.42068899999999942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0.11728500000000075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1.2244389999999994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0.11728499999999986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0.42068900000000031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0.85251000000000055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5.5889280000000001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49E-4525-A1CE-EE1557F7947F}"/>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49E-4525-A1CE-EE1557F7947F}"/>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49E-4525-A1CE-EE1557F7947F}"/>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49E-4525-A1CE-EE1557F7947F}"/>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49E-4525-A1CE-EE1557F7947F}"/>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49E-4525-A1CE-EE1557F7947F}"/>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49E-4525-A1CE-EE1557F7947F}"/>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49E-4525-A1CE-EE1557F7947F}"/>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49E-4525-A1CE-EE1557F7947F}"/>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49E-4525-A1CE-EE1557F7947F}"/>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49E-4525-A1CE-EE1557F7947F}"/>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249E-4525-A1CE-EE1557F7947F}"/>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49E-4525-A1CE-EE1557F7947F}"/>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249E-4525-A1CE-EE1557F7947F}"/>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249E-4525-A1CE-EE1557F7947F}"/>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Leaving hospital Q40. To what extent did you understand the information you were given about what you should or should not do after leaving hospital?</c:v>
                </c:pt>
                <c:pt idx="1">
                  <c:v>The hospital and ward Q10. If you brought medication with you to hospital, were you able to take it when you needed to?</c:v>
                </c:pt>
                <c:pt idx="2">
                  <c:v>Your care and treatment Q29. Do you think the hospital staff did everything they could to help control your pain?</c:v>
                </c:pt>
                <c:pt idx="3">
                  <c:v>Leaving hospital Q37. Did hospital staff discuss with you whether you would need any additional equipment in your home, or any changes to your home, after leaving the hospital?</c:v>
                </c:pt>
                <c:pt idx="4">
                  <c:v>The hospital and ward Q15. During your time in hospital, did you get enough to drink?</c:v>
                </c:pt>
              </c:strCache>
            </c:strRef>
          </c:cat>
          <c:val>
            <c:numRef>
              <c:f>Sheet1!$B$2:$B$6</c:f>
              <c:numCache>
                <c:formatCode>0.0</c:formatCode>
                <c:ptCount val="5"/>
                <c:pt idx="0">
                  <c:v>8.9</c:v>
                </c:pt>
                <c:pt idx="1">
                  <c:v>8</c:v>
                </c:pt>
                <c:pt idx="2">
                  <c:v>8.6999999999999993</c:v>
                </c:pt>
                <c:pt idx="3">
                  <c:v>8.1</c:v>
                </c:pt>
                <c:pt idx="4">
                  <c:v>9.1999999999999993</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Leaving hospital Q40. To what extent did you understand the information you were given about what you should or should not do after leaving hospital?</c:v>
                </c:pt>
                <c:pt idx="1">
                  <c:v>The hospital and ward Q10. If you brought medication with you to hospital, were you able to take it when you needed to?</c:v>
                </c:pt>
                <c:pt idx="2">
                  <c:v>Your care and treatment Q29. Do you think the hospital staff did everything they could to help control your pain?</c:v>
                </c:pt>
                <c:pt idx="3">
                  <c:v>Leaving hospital Q37. Did hospital staff discuss with you whether you would need any additional equipment in your home, or any changes to your home, after leaving the hospital?</c:v>
                </c:pt>
                <c:pt idx="4">
                  <c:v>The hospital and ward Q15. During your time in hospital, did you get enough to drink?</c:v>
                </c:pt>
              </c:strCache>
            </c:strRef>
          </c:cat>
          <c:val>
            <c:numRef>
              <c:f>Sheet1!$C$2:$C$6</c:f>
              <c:numCache>
                <c:formatCode>0.0</c:formatCode>
                <c:ptCount val="5"/>
                <c:pt idx="0">
                  <c:v>9</c:v>
                </c:pt>
                <c:pt idx="1">
                  <c:v>8.1</c:v>
                </c:pt>
                <c:pt idx="2">
                  <c:v>8.8000000000000007</c:v>
                </c:pt>
                <c:pt idx="3">
                  <c:v>8.3000000000000007</c:v>
                </c:pt>
                <c:pt idx="4">
                  <c:v>9.4</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Your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Your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Your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Your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Your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Your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Your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Your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0.87849254807730004</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East Sussex Healthcare NHS Trust</c:v>
                </c:pt>
                <c:pt idx="2">
                  <c:v>Isle of Wight NHS Trust</c:v>
                </c:pt>
                <c:pt idx="3">
                  <c:v>Royal Berkshire NHS Foundation Trust</c:v>
                </c:pt>
                <c:pt idx="4">
                  <c:v>Frimley Health NHS Foundation Trust</c:v>
                </c:pt>
              </c:strCache>
            </c:strRef>
          </c:cat>
          <c:val>
            <c:numRef>
              <c:f>Sheet1!$B$2:$B$6</c:f>
              <c:numCache>
                <c:formatCode>0.0</c:formatCode>
                <c:ptCount val="5"/>
                <c:pt idx="0">
                  <c:v>2.7</c:v>
                </c:pt>
                <c:pt idx="1">
                  <c:v>2.4</c:v>
                </c:pt>
                <c:pt idx="2">
                  <c:v>1.9</c:v>
                </c:pt>
                <c:pt idx="3">
                  <c:v>1.8</c:v>
                </c:pt>
                <c:pt idx="4">
                  <c:v>1.7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East Sussex Healthcare NHS Trust</c:v>
                </c:pt>
                <c:pt idx="2">
                  <c:v>Isle of Wight NHS Trust</c:v>
                </c:pt>
                <c:pt idx="3">
                  <c:v>Royal Berkshire NHS Foundation Trust</c:v>
                </c:pt>
                <c:pt idx="4">
                  <c:v>Frimley Health NHS Foundation Trust</c:v>
                </c:pt>
              </c:strCache>
            </c:strRef>
          </c:cat>
          <c:val>
            <c:numRef>
              <c:f>Sheet1!$C$2:$C$6</c:f>
              <c:numCache>
                <c:formatCode>0.0</c:formatCode>
                <c:ptCount val="5"/>
                <c:pt idx="0">
                  <c:v>7.3</c:v>
                </c:pt>
                <c:pt idx="1">
                  <c:v>7.6</c:v>
                </c:pt>
                <c:pt idx="2">
                  <c:v>8.1</c:v>
                </c:pt>
                <c:pt idx="3">
                  <c:v>8.1999999999999993</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Medway NHS Foundation Trust</c:v>
                </c:pt>
                <c:pt idx="1">
                  <c:v>Buckinghamshire Healthcare NHS Trust</c:v>
                </c:pt>
                <c:pt idx="2">
                  <c:v>Dartford and Gravesham NHS Trust</c:v>
                </c:pt>
                <c:pt idx="3">
                  <c:v>Ashford and St Peter's Hospitals NHS Foundation Trust</c:v>
                </c:pt>
                <c:pt idx="4">
                  <c:v>Portsmouth Hospitals University NHS Trust</c:v>
                </c:pt>
              </c:strCache>
            </c:strRef>
          </c:cat>
          <c:val>
            <c:numRef>
              <c:f>Sheet1!$B$2:$B$6</c:f>
              <c:numCache>
                <c:formatCode>0.0</c:formatCode>
                <c:ptCount val="5"/>
                <c:pt idx="0">
                  <c:v>0.7</c:v>
                </c:pt>
                <c:pt idx="1">
                  <c:v>0.7</c:v>
                </c:pt>
                <c:pt idx="2">
                  <c:v>0.9</c:v>
                </c:pt>
                <c:pt idx="3">
                  <c:v>1</c:v>
                </c:pt>
                <c:pt idx="4">
                  <c:v>1.1000000000000001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Medway NHS Foundation Trust</c:v>
                </c:pt>
                <c:pt idx="1">
                  <c:v>Buckinghamshire Healthcare NHS Trust</c:v>
                </c:pt>
                <c:pt idx="2">
                  <c:v>Dartford and Gravesham NHS Trust</c:v>
                </c:pt>
                <c:pt idx="3">
                  <c:v>Ashford and St Peter's Hospitals NHS Foundation Trust</c:v>
                </c:pt>
                <c:pt idx="4">
                  <c:v>Portsmouth Hospitals University NHS Trust</c:v>
                </c:pt>
              </c:strCache>
            </c:strRef>
          </c:cat>
          <c:val>
            <c:numRef>
              <c:f>Sheet1!$C$2:$C$6</c:f>
              <c:numCache>
                <c:formatCode>0.0</c:formatCode>
                <c:ptCount val="5"/>
                <c:pt idx="0">
                  <c:v>9.3000000000000007</c:v>
                </c:pt>
                <c:pt idx="1">
                  <c:v>9.3000000000000007</c:v>
                </c:pt>
                <c:pt idx="2">
                  <c:v>9.1</c:v>
                </c:pt>
                <c:pt idx="3">
                  <c:v>9</c:v>
                </c:pt>
                <c:pt idx="4">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0.12664955719060006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0.12116399999999994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1.2649319999999999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0.12116400000000027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0.43460099999999979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0.87506100000000009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0.87849299999999997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Your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Your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Your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Your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Your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Your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Your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Your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8.7129095132694498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B1-46C8-9750-0A871099C563}"/>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FB1-46C8-9750-0A871099C563}"/>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FB1-46C8-9750-0A871099C563}"/>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FB1-46C8-9750-0A871099C563}"/>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FB1-46C8-9750-0A871099C563}"/>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FB1-46C8-9750-0A871099C563}"/>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FB1-46C8-9750-0A871099C563}"/>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FB1-46C8-9750-0A871099C563}"/>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FB1-46C8-9750-0A871099C563}"/>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FB1-46C8-9750-0A871099C563}"/>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FB1-46C8-9750-0A871099C563}"/>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FB1-46C8-9750-0A871099C563}"/>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FB1-46C8-9750-0A871099C563}"/>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FB1-46C8-9750-0A871099C563}"/>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DFB1-46C8-9750-0A871099C563}"/>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The hospital and ward Q14. Were you able to get hospital food outside of set meal times?</c:v>
                </c:pt>
                <c:pt idx="1">
                  <c:v>The hospital and ward Q13. Did you get enough help from staff to eat your meals?</c:v>
                </c:pt>
                <c:pt idx="2">
                  <c:v>The hospital and ward Q7. Did the hospital staff explain the reasons for changing wards during the night in a way you could understand?</c:v>
                </c:pt>
                <c:pt idx="3">
                  <c:v>The hospital and ward Q4. Did you get help from staff to keep in touch with your family and friends?</c:v>
                </c:pt>
                <c:pt idx="4">
                  <c:v>Leaving hospital Q38. Were you given enough notice about when you were going to leave hospital?</c:v>
                </c:pt>
              </c:strCache>
            </c:strRef>
          </c:cat>
          <c:val>
            <c:numRef>
              <c:f>Sheet1!$B$2:$B$6</c:f>
              <c:numCache>
                <c:formatCode>0.0</c:formatCode>
                <c:ptCount val="5"/>
                <c:pt idx="0">
                  <c:v>4.3</c:v>
                </c:pt>
                <c:pt idx="1">
                  <c:v>6.2</c:v>
                </c:pt>
                <c:pt idx="2">
                  <c:v>5.6</c:v>
                </c:pt>
                <c:pt idx="3">
                  <c:v>6.7</c:v>
                </c:pt>
                <c:pt idx="4">
                  <c:v>6</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Q14. Were you able to get hospital food outside of set meal times?</c:v>
                </c:pt>
                <c:pt idx="1">
                  <c:v>The hospital and ward Q13. Did you get enough help from staff to eat your meals?</c:v>
                </c:pt>
                <c:pt idx="2">
                  <c:v>The hospital and ward Q7. Did the hospital staff explain the reasons for changing wards during the night in a way you could understand?</c:v>
                </c:pt>
                <c:pt idx="3">
                  <c:v>The hospital and ward Q4. Did you get help from staff to keep in touch with your family and friends?</c:v>
                </c:pt>
                <c:pt idx="4">
                  <c:v>Leaving hospital Q38. Were you given enough notice about when you were going to leave hospital?</c:v>
                </c:pt>
              </c:strCache>
            </c:strRef>
          </c:cat>
          <c:val>
            <c:numRef>
              <c:f>Sheet1!$C$2:$C$6</c:f>
              <c:numCache>
                <c:formatCode>0.0</c:formatCode>
                <c:ptCount val="5"/>
                <c:pt idx="0">
                  <c:v>5.9</c:v>
                </c:pt>
                <c:pt idx="1">
                  <c:v>7.5</c:v>
                </c:pt>
                <c:pt idx="2">
                  <c:v>6.7</c:v>
                </c:pt>
                <c:pt idx="3">
                  <c:v>7.7</c:v>
                </c:pt>
                <c:pt idx="4">
                  <c:v>7</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Royal Surrey NHS Foundation Trust</c:v>
                </c:pt>
                <c:pt idx="2">
                  <c:v>Oxford University Hospitals NHS Foundation Trust</c:v>
                </c:pt>
                <c:pt idx="3">
                  <c:v>East Sussex Healthcare NHS Trust</c:v>
                </c:pt>
                <c:pt idx="4">
                  <c:v>Hampshire Hospitals NHS Foundation Trust</c:v>
                </c:pt>
              </c:strCache>
            </c:strRef>
          </c:cat>
          <c:val>
            <c:numRef>
              <c:f>Sheet1!$B$2:$B$6</c:f>
              <c:numCache>
                <c:formatCode>0.0</c:formatCode>
                <c:ptCount val="5"/>
                <c:pt idx="0">
                  <c:v>9.6999999999999993</c:v>
                </c:pt>
                <c:pt idx="1">
                  <c:v>9.4</c:v>
                </c:pt>
                <c:pt idx="2">
                  <c:v>9.1999999999999993</c:v>
                </c:pt>
                <c:pt idx="3">
                  <c:v>9.1999999999999993</c:v>
                </c:pt>
                <c:pt idx="4">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Royal Surrey NHS Foundation Trust</c:v>
                </c:pt>
                <c:pt idx="2">
                  <c:v>Oxford University Hospitals NHS Foundation Trust</c:v>
                </c:pt>
                <c:pt idx="3">
                  <c:v>East Sussex Healthcare NHS Trust</c:v>
                </c:pt>
                <c:pt idx="4">
                  <c:v>Hampshire Hospitals NHS Foundation Trust</c:v>
                </c:pt>
              </c:strCache>
            </c:strRef>
          </c:cat>
          <c:val>
            <c:numRef>
              <c:f>Sheet1!$C$2:$C$6</c:f>
              <c:numCache>
                <c:formatCode>0.0</c:formatCode>
                <c:ptCount val="5"/>
                <c:pt idx="0">
                  <c:v>0.30000000000000071</c:v>
                </c:pt>
                <c:pt idx="1">
                  <c:v>0.59999999999999964</c:v>
                </c:pt>
                <c:pt idx="2">
                  <c:v>0.80000000000000071</c:v>
                </c:pt>
                <c:pt idx="3">
                  <c:v>0.80000000000000071</c:v>
                </c:pt>
                <c:pt idx="4">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Medway NHS Foundation Trust</c:v>
                </c:pt>
                <c:pt idx="1">
                  <c:v>Dartford and Gravesham NHS Trust</c:v>
                </c:pt>
                <c:pt idx="2">
                  <c:v>East Kent Hospitals University NHS Foundation Trust</c:v>
                </c:pt>
                <c:pt idx="3">
                  <c:v>Frimley Health NHS Foundation Trust</c:v>
                </c:pt>
                <c:pt idx="4">
                  <c:v>Ashford and St Peter's Hospitals NHS Foundation Trust</c:v>
                </c:pt>
              </c:strCache>
            </c:strRef>
          </c:cat>
          <c:val>
            <c:numRef>
              <c:f>Sheet1!$B$2:$B$6</c:f>
              <c:numCache>
                <c:formatCode>0.0</c:formatCode>
                <c:ptCount val="5"/>
                <c:pt idx="0">
                  <c:v>8.6</c:v>
                </c:pt>
                <c:pt idx="1">
                  <c:v>8.6999999999999993</c:v>
                </c:pt>
                <c:pt idx="2">
                  <c:v>8.9</c:v>
                </c:pt>
                <c:pt idx="3">
                  <c:v>8.9</c:v>
                </c:pt>
                <c:pt idx="4">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Medway NHS Foundation Trust</c:v>
                </c:pt>
                <c:pt idx="1">
                  <c:v>Dartford and Gravesham NHS Trust</c:v>
                </c:pt>
                <c:pt idx="2">
                  <c:v>East Kent Hospitals University NHS Foundation Trust</c:v>
                </c:pt>
                <c:pt idx="3">
                  <c:v>Frimley Health NHS Foundation Trust</c:v>
                </c:pt>
                <c:pt idx="4">
                  <c:v>Ashford and St Peter's Hospitals NHS Foundation Trust</c:v>
                </c:pt>
              </c:strCache>
            </c:strRef>
          </c:cat>
          <c:val>
            <c:numRef>
              <c:f>Sheet1!$C$2:$C$6</c:f>
              <c:numCache>
                <c:formatCode>0.0</c:formatCode>
                <c:ptCount val="5"/>
                <c:pt idx="0">
                  <c:v>1.4000000000000004</c:v>
                </c:pt>
                <c:pt idx="1">
                  <c:v>1.3000000000000007</c:v>
                </c:pt>
                <c:pt idx="2">
                  <c:v>1.0999999999999996</c:v>
                </c:pt>
                <c:pt idx="3">
                  <c:v>1.0999999999999996</c:v>
                </c:pt>
                <c:pt idx="4">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0.23700600000000094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0.22843400000000003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6.3685999999998799E-2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0.66486900000000126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6.3685999999998799E-2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0.22843400000000003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6.4464000000000965E-2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8.7129100000000008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Your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Your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Your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Your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Your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Your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Your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Your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7.777884807625</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Royal Surrey NHS Foundation Trust</c:v>
                </c:pt>
                <c:pt idx="2">
                  <c:v>Oxford University Hospitals NHS Foundation Trust</c:v>
                </c:pt>
                <c:pt idx="3">
                  <c:v>Royal Berkshire NHS Foundation Trust</c:v>
                </c:pt>
                <c:pt idx="4">
                  <c:v>University Hospital Southampton NHS Foundation Trust</c:v>
                </c:pt>
              </c:strCache>
            </c:strRef>
          </c:cat>
          <c:val>
            <c:numRef>
              <c:f>Sheet1!$B$2:$B$6</c:f>
              <c:numCache>
                <c:formatCode>0.0</c:formatCode>
                <c:ptCount val="5"/>
                <c:pt idx="0">
                  <c:v>9.1999999999999993</c:v>
                </c:pt>
                <c:pt idx="1">
                  <c:v>8.4</c:v>
                </c:pt>
                <c:pt idx="2">
                  <c:v>8.3000000000000007</c:v>
                </c:pt>
                <c:pt idx="3">
                  <c:v>8.1999999999999993</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Royal Surrey NHS Foundation Trust</c:v>
                </c:pt>
                <c:pt idx="2">
                  <c:v>Oxford University Hospitals NHS Foundation Trust</c:v>
                </c:pt>
                <c:pt idx="3">
                  <c:v>Royal Berkshire NHS Foundation Trust</c:v>
                </c:pt>
                <c:pt idx="4">
                  <c:v>University Hospital Southampton NHS Foundation Trust</c:v>
                </c:pt>
              </c:strCache>
            </c:strRef>
          </c:cat>
          <c:val>
            <c:numRef>
              <c:f>Sheet1!$C$2:$C$6</c:f>
              <c:numCache>
                <c:formatCode>0.0</c:formatCode>
                <c:ptCount val="5"/>
                <c:pt idx="0">
                  <c:v>0.80000000000000071</c:v>
                </c:pt>
                <c:pt idx="1">
                  <c:v>1.5999999999999996</c:v>
                </c:pt>
                <c:pt idx="2">
                  <c:v>1.6999999999999993</c:v>
                </c:pt>
                <c:pt idx="3">
                  <c:v>1.8000000000000007</c:v>
                </c:pt>
                <c:pt idx="4">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Medway NHS Foundation Trust</c:v>
                </c:pt>
                <c:pt idx="1">
                  <c:v>Dartford and Gravesham NHS Trust</c:v>
                </c:pt>
                <c:pt idx="2">
                  <c:v>East Kent Hospitals University NHS Foundation Trust</c:v>
                </c:pt>
                <c:pt idx="3">
                  <c:v>Isle of Wight NHS Trust</c:v>
                </c:pt>
                <c:pt idx="4">
                  <c:v>University Hospitals Sussex NHS Foundation Trust</c:v>
                </c:pt>
              </c:strCache>
            </c:strRef>
          </c:cat>
          <c:val>
            <c:numRef>
              <c:f>Sheet1!$B$2:$B$6</c:f>
              <c:numCache>
                <c:formatCode>0.0</c:formatCode>
                <c:ptCount val="5"/>
                <c:pt idx="0">
                  <c:v>7.5</c:v>
                </c:pt>
                <c:pt idx="1">
                  <c:v>7.8</c:v>
                </c:pt>
                <c:pt idx="2">
                  <c:v>7.9</c:v>
                </c:pt>
                <c:pt idx="3">
                  <c:v>7.9</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Medway NHS Foundation Trust</c:v>
                </c:pt>
                <c:pt idx="1">
                  <c:v>Dartford and Gravesham NHS Trust</c:v>
                </c:pt>
                <c:pt idx="2">
                  <c:v>East Kent Hospitals University NHS Foundation Trust</c:v>
                </c:pt>
                <c:pt idx="3">
                  <c:v>Isle of Wight NHS Trust</c:v>
                </c:pt>
                <c:pt idx="4">
                  <c:v>University Hospitals Sussex NHS Foundation Trust</c:v>
                </c:pt>
              </c:strCache>
            </c:strRef>
          </c:cat>
          <c:val>
            <c:numRef>
              <c:f>Sheet1!$C$2:$C$6</c:f>
              <c:numCache>
                <c:formatCode>0.0</c:formatCode>
                <c:ptCount val="5"/>
                <c:pt idx="0">
                  <c:v>2.5</c:v>
                </c:pt>
                <c:pt idx="1">
                  <c:v>2.2000000000000002</c:v>
                </c:pt>
                <c:pt idx="2">
                  <c:v>2.0999999999999996</c:v>
                </c:pt>
                <c:pt idx="3">
                  <c:v>2.0999999999999996</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0.26851002827430026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8.0969999999999764E-2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0.84532500000000077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8.0970999999999904E-2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0.29043500000000044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0.46722899999999967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7.7778850000000004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6.5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6.5</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6.6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3.5</c:v>
                </c:pt>
                <c:pt idx="1">
                  <c:v>3.4000000000000004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6.1</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3.9000000000000004</c:v>
                </c:pt>
                <c:pt idx="1">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6.4</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3.5999999999999996</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4.8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5.2</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4.8</c:v>
                </c:pt>
                <c:pt idx="1">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7.7</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9.6999999999999993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2.2999999999999998</c:v>
                </c:pt>
                <c:pt idx="1">
                  <c:v>0.30000000000000071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7.8</c:v>
                </c:pt>
                <c:pt idx="1">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2.2000000000000002</c:v>
                </c:pt>
                <c:pt idx="1">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5.6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5.5</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4.5</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8.6</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1.4000000000000004</c:v>
                </c:pt>
                <c:pt idx="1">
                  <c:v>0.40000000000000036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7.2</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2.8</c:v>
                </c:pt>
                <c:pt idx="1">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7.9</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2.0999999999999996</c:v>
                </c:pt>
                <c:pt idx="1">
                  <c:v>0.40000000000000036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Your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Your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Your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Your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Your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Your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Your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Your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6.34125268398311</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c:v>
                </c:pt>
                <c:pt idx="1">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c:v>
                </c:pt>
                <c:pt idx="1">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6.6</c:v>
                </c:pt>
                <c:pt idx="1">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3.4000000000000004</c:v>
                </c:pt>
                <c:pt idx="1">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6.2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5.8</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4.2</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East Sussex Healthcare NHS Trust</c:v>
                </c:pt>
                <c:pt idx="2">
                  <c:v>Oxford University Hospitals NHS Foundation Trust</c:v>
                </c:pt>
                <c:pt idx="3">
                  <c:v>University Hospital Southampton NHS Foundation Trust</c:v>
                </c:pt>
                <c:pt idx="4">
                  <c:v>Royal Surrey NHS Foundation Trust</c:v>
                </c:pt>
              </c:strCache>
            </c:strRef>
          </c:cat>
          <c:val>
            <c:numRef>
              <c:f>Sheet1!$B$2:$B$6</c:f>
              <c:numCache>
                <c:formatCode>0.0</c:formatCode>
                <c:ptCount val="5"/>
                <c:pt idx="0">
                  <c:v>8.8000000000000007</c:v>
                </c:pt>
                <c:pt idx="1">
                  <c:v>7.8</c:v>
                </c:pt>
                <c:pt idx="2">
                  <c:v>7.6</c:v>
                </c:pt>
                <c:pt idx="3">
                  <c:v>7.6</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East Sussex Healthcare NHS Trust</c:v>
                </c:pt>
                <c:pt idx="2">
                  <c:v>Oxford University Hospitals NHS Foundation Trust</c:v>
                </c:pt>
                <c:pt idx="3">
                  <c:v>University Hospital Southampton NHS Foundation Trust</c:v>
                </c:pt>
                <c:pt idx="4">
                  <c:v>Royal Surrey NHS Foundation Trust</c:v>
                </c:pt>
              </c:strCache>
            </c:strRef>
          </c:cat>
          <c:val>
            <c:numRef>
              <c:f>Sheet1!$C$2:$C$6</c:f>
              <c:numCache>
                <c:formatCode>0.0</c:formatCode>
                <c:ptCount val="5"/>
                <c:pt idx="0">
                  <c:v>1.1999999999999993</c:v>
                </c:pt>
                <c:pt idx="1">
                  <c:v>2.2000000000000002</c:v>
                </c:pt>
                <c:pt idx="2">
                  <c:v>2.4000000000000004</c:v>
                </c:pt>
                <c:pt idx="3">
                  <c:v>2.4000000000000004</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4.3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4.2</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5.8</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9.1999999999999993</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10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0.80000000000000071</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8.1999999999999993</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1.8000000000000007</c:v>
                </c:pt>
                <c:pt idx="1">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East Kent Hospitals University NHS Foundation Trust</c:v>
                </c:pt>
                <c:pt idx="1">
                  <c:v>Dartford and Gravesham NHS Trust</c:v>
                </c:pt>
                <c:pt idx="2">
                  <c:v>University Hospitals Sussex NHS Foundation Trust</c:v>
                </c:pt>
                <c:pt idx="3">
                  <c:v>Isle of Wight NHS Trust</c:v>
                </c:pt>
                <c:pt idx="4">
                  <c:v>Buckinghamshire Healthcare NHS Trust</c:v>
                </c:pt>
              </c:strCache>
            </c:strRef>
          </c:cat>
          <c:val>
            <c:numRef>
              <c:f>Sheet1!$B$2:$B$6</c:f>
              <c:numCache>
                <c:formatCode>0.0</c:formatCode>
                <c:ptCount val="5"/>
                <c:pt idx="0">
                  <c:v>6.3</c:v>
                </c:pt>
                <c:pt idx="1">
                  <c:v>6.3</c:v>
                </c:pt>
                <c:pt idx="2">
                  <c:v>6.4</c:v>
                </c:pt>
                <c:pt idx="3">
                  <c:v>6.5</c:v>
                </c:pt>
                <c:pt idx="4">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East Kent Hospitals University NHS Foundation Trust</c:v>
                </c:pt>
                <c:pt idx="1">
                  <c:v>Dartford and Gravesham NHS Trust</c:v>
                </c:pt>
                <c:pt idx="2">
                  <c:v>University Hospitals Sussex NHS Foundation Trust</c:v>
                </c:pt>
                <c:pt idx="3">
                  <c:v>Isle of Wight NHS Trust</c:v>
                </c:pt>
                <c:pt idx="4">
                  <c:v>Buckinghamshire Healthcare NHS Trust</c:v>
                </c:pt>
              </c:strCache>
            </c:strRef>
          </c:cat>
          <c:val>
            <c:numRef>
              <c:f>Sheet1!$C$2:$C$6</c:f>
              <c:numCache>
                <c:formatCode>0.0</c:formatCode>
                <c:ptCount val="5"/>
                <c:pt idx="0">
                  <c:v>3.7</c:v>
                </c:pt>
                <c:pt idx="1">
                  <c:v>3.7</c:v>
                </c:pt>
                <c:pt idx="2">
                  <c:v>3.5999999999999996</c:v>
                </c:pt>
                <c:pt idx="3">
                  <c:v>3.5</c:v>
                </c:pt>
                <c:pt idx="4">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8.8000000000000007</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9.8000000000000007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1.1999999999999993</c:v>
                </c:pt>
                <c:pt idx="1">
                  <c:v>0.19999999999999929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8.1</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1.9000000000000004</c:v>
                </c:pt>
                <c:pt idx="1">
                  <c:v>0.40000000000000036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8.1</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1.9000000000000004</c:v>
                </c:pt>
                <c:pt idx="1">
                  <c:v>0.40000000000000036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8.1999999999999993</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9.8000000000000007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1.8000000000000007</c:v>
                </c:pt>
                <c:pt idx="1">
                  <c:v>0.19999999999999929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8.1</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1.9000000000000004</c:v>
                </c:pt>
                <c:pt idx="1">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6.7</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3.3</c:v>
                </c:pt>
                <c:pt idx="1">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7.5</c:v>
                </c:pt>
                <c:pt idx="1">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c:v>
                </c:pt>
                <c:pt idx="1">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6.6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6.5</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3.5</c:v>
                </c:pt>
                <c:pt idx="1">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8.6</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1.4000000000000004</c:v>
                </c:pt>
                <c:pt idx="1">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0.48829144194090013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0.16666799999999959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1.7399900000000006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0.76449000000000034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0.7839109999999998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6.2123549999999996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6.7</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3.3</c:v>
                </c:pt>
                <c:pt idx="1">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5.5</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4.5</c:v>
                </c:pt>
                <c:pt idx="1">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9</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9.9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c:v>
                </c:pt>
                <c:pt idx="1">
                  <c:v>9.9999999999999645E-2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6.0934233409458001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0.37130965905419977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0.1663250000000005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1.7364109999999995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0.76291600000000059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4.6848999999999918E-2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6.4701500000000003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8.6</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1.4000000000000004</c:v>
                </c:pt>
                <c:pt idx="1">
                  <c:v>0.40000000000000036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7.3</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2.7</c:v>
                </c:pt>
                <c:pt idx="1">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8.6999999999999993</c:v>
                </c:pt>
                <c:pt idx="1">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1.3000000000000007</c:v>
                </c:pt>
                <c:pt idx="1">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7.2</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2.8</c:v>
                </c:pt>
                <c:pt idx="1">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7.4</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2.5999999999999996</c:v>
                </c:pt>
                <c:pt idx="1">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6.2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6</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4</c:v>
                </c:pt>
                <c:pt idx="1">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6.7</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3.3</c:v>
                </c:pt>
                <c:pt idx="1">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8.3000000000000007</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1.6999999999999993</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Your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Your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Your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Your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Your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Your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Your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Your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7.0709391671648998</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5.9</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4.0999999999999996</c:v>
                </c:pt>
                <c:pt idx="1">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7.3</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2.7</c:v>
                </c:pt>
                <c:pt idx="1">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8.6999999999999993</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1.3000000000000007</c:v>
                </c:pt>
                <c:pt idx="1">
                  <c:v>0.40000000000000036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3.9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6.1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East Sussex Healthcare NHS Trust</c:v>
                </c:pt>
                <c:pt idx="1">
                  <c:v>Royal Surrey NHS Foundation Trust</c:v>
                </c:pt>
                <c:pt idx="2">
                  <c:v>Royal Berkshire NHS Foundation Trust</c:v>
                </c:pt>
                <c:pt idx="3">
                  <c:v>Maidstone and Tunbridge Wells NHS Trust</c:v>
                </c:pt>
                <c:pt idx="4">
                  <c:v>Surrey and Sussex Healthcare NHS Trust</c:v>
                </c:pt>
              </c:strCache>
            </c:strRef>
          </c:cat>
          <c:val>
            <c:numRef>
              <c:f>Sheet1!$B$2:$B$6</c:f>
              <c:numCache>
                <c:formatCode>0.0</c:formatCode>
                <c:ptCount val="5"/>
                <c:pt idx="0">
                  <c:v>7.9</c:v>
                </c:pt>
                <c:pt idx="1">
                  <c:v>7.7</c:v>
                </c:pt>
                <c:pt idx="2">
                  <c:v>7.7</c:v>
                </c:pt>
                <c:pt idx="3">
                  <c:v>7.7</c:v>
                </c:pt>
                <c:pt idx="4">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East Sussex Healthcare NHS Trust</c:v>
                </c:pt>
                <c:pt idx="1">
                  <c:v>Royal Surrey NHS Foundation Trust</c:v>
                </c:pt>
                <c:pt idx="2">
                  <c:v>Royal Berkshire NHS Foundation Trust</c:v>
                </c:pt>
                <c:pt idx="3">
                  <c:v>Maidstone and Tunbridge Wells NHS Trust</c:v>
                </c:pt>
                <c:pt idx="4">
                  <c:v>Surrey and Sussex Healthcare NHS Trust</c:v>
                </c:pt>
              </c:strCache>
            </c:strRef>
          </c:cat>
          <c:val>
            <c:numRef>
              <c:f>Sheet1!$C$2:$C$6</c:f>
              <c:numCache>
                <c:formatCode>0.0</c:formatCode>
                <c:ptCount val="5"/>
                <c:pt idx="0">
                  <c:v>2.0999999999999996</c:v>
                </c:pt>
                <c:pt idx="1">
                  <c:v>2.2999999999999998</c:v>
                </c:pt>
                <c:pt idx="2">
                  <c:v>2.2999999999999998</c:v>
                </c:pt>
                <c:pt idx="3">
                  <c:v>2.2999999999999998</c:v>
                </c:pt>
                <c:pt idx="4">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3.9</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4.0999999999999996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6.1</c:v>
                </c:pt>
                <c:pt idx="1">
                  <c:v>5.9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6</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6.6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4</c:v>
                </c:pt>
                <c:pt idx="1">
                  <c:v>3.4000000000000004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6.9</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3.0999999999999996</c:v>
                </c:pt>
                <c:pt idx="1">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Dartford and Gravesham NHS Trust</c:v>
                </c:pt>
                <c:pt idx="1">
                  <c:v>Medway NHS Foundation Trust</c:v>
                </c:pt>
                <c:pt idx="2">
                  <c:v>Portsmouth Hospitals University NHS Trust</c:v>
                </c:pt>
                <c:pt idx="3">
                  <c:v>East Kent Hospitals University NHS Foundation Trust</c:v>
                </c:pt>
                <c:pt idx="4">
                  <c:v>Frimley Health NHS Foundation Trust</c:v>
                </c:pt>
              </c:strCache>
            </c:strRef>
          </c:cat>
          <c:val>
            <c:numRef>
              <c:f>Sheet1!$B$2:$B$6</c:f>
              <c:numCache>
                <c:formatCode>0.0</c:formatCode>
                <c:ptCount val="5"/>
                <c:pt idx="0">
                  <c:v>7.1</c:v>
                </c:pt>
                <c:pt idx="1">
                  <c:v>7.1</c:v>
                </c:pt>
                <c:pt idx="2">
                  <c:v>7.4</c:v>
                </c:pt>
                <c:pt idx="3">
                  <c:v>7.5</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Dartford and Gravesham NHS Trust</c:v>
                </c:pt>
                <c:pt idx="1">
                  <c:v>Medway NHS Foundation Trust</c:v>
                </c:pt>
                <c:pt idx="2">
                  <c:v>Portsmouth Hospitals University NHS Trust</c:v>
                </c:pt>
                <c:pt idx="3">
                  <c:v>East Kent Hospitals University NHS Foundation Trust</c:v>
                </c:pt>
                <c:pt idx="4">
                  <c:v>Frimley Health NHS Foundation Trust</c:v>
                </c:pt>
              </c:strCache>
            </c:strRef>
          </c:cat>
          <c:val>
            <c:numRef>
              <c:f>Sheet1!$C$2:$C$6</c:f>
              <c:numCache>
                <c:formatCode>0.0</c:formatCode>
                <c:ptCount val="5"/>
                <c:pt idx="0">
                  <c:v>2.9000000000000004</c:v>
                </c:pt>
                <c:pt idx="1">
                  <c:v>2.9000000000000004</c:v>
                </c:pt>
                <c:pt idx="2">
                  <c:v>2.5999999999999996</c:v>
                </c:pt>
                <c:pt idx="3">
                  <c:v>2.5</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7.5</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5.6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5.6</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4.4000000000000004</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0.8</c:v>
                </c:pt>
                <c:pt idx="1">
                  <c:v>1.2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9.1999999999999993</c:v>
                </c:pt>
                <c:pt idx="1">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89.605000000000004</c:v>
                </c:pt>
                <c:pt idx="1">
                  <c:v>0.62370000000000003</c:v>
                </c:pt>
                <c:pt idx="2">
                  <c:v>4.3658999999999999</c:v>
                </c:pt>
                <c:pt idx="3">
                  <c:v>3.9500999999999999</c:v>
                </c:pt>
                <c:pt idx="4">
                  <c:v>0</c:v>
                </c:pt>
                <c:pt idx="5">
                  <c:v>1.4553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7.1710999999999636E-2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0.46003799999999995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0.12825600000000037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1.3389670000000002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0.58829399999999943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0.48519100000000037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6.6570879999999999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8.6</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9.9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1.4000000000000004</c:v>
                </c:pt>
                <c:pt idx="1">
                  <c:v>9.9999999999999645E-2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7.7</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2.2999999999999998</c:v>
                </c:pt>
                <c:pt idx="1">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3.1899097101899976E-2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0.18724700000000016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1.9548309999999995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0.85888300000000051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1.6414369999999998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5.2373529999999997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0.12390600000000074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0.30203199999999963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8.4204999999999863E-2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0.87908000000000097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0.38623599999999847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0.52028600000000047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7.9119089999999996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5.5735999999999564E-2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0.29964300000000055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8.353900000000003E-2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0.87212900000000015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0.38318199999999969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0.41351000000000049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7.8612489999999999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0.3334560937555997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0.17728799999999989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1.8508640000000005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0.81320300000000056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0.59691099999999864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5.6076689999999996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5.4142000000000579E-2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0.24398500000000034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6.8020999999999887E-2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0.71012999999999948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6.8020999999999887E-2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0.24398500000000034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0.11744299999999974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8.6513209999999994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0.25908402279209941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0.10410400000000042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1.0868349999999998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0.10410399999999953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0.37341200000000008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0.23534100000000002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7.4832720000000004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0.19260736853580074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0.10144999999999982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1.0591300000000006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0.10145099999999907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0.36389300000000091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0.36810399999999888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7.9820169999999999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18.683700000000002</c:v>
                </c:pt>
                <c:pt idx="1">
                  <c:v>0.63690000000000002</c:v>
                </c:pt>
                <c:pt idx="2">
                  <c:v>73.885400000000004</c:v>
                </c:pt>
                <c:pt idx="3">
                  <c:v>0.84930000000000005</c:v>
                </c:pt>
                <c:pt idx="4">
                  <c:v>0.21229999999999999</c:v>
                </c:pt>
                <c:pt idx="5">
                  <c:v>0.84930000000000005</c:v>
                </c:pt>
                <c:pt idx="6">
                  <c:v>1.6984999999999999</c:v>
                </c:pt>
                <c:pt idx="7">
                  <c:v>0.84930000000000005</c:v>
                </c:pt>
                <c:pt idx="8">
                  <c:v>2.3355000000000001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0.53882399999999997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0.3886339999999997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0.10834800000000033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1.1311389999999992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0.10834800000000122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0.3886339999999997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0.36315999999999882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8.0593629999999994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0.35351896031469998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0.11300399999999922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1.1797380000000004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0.11300299999999996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0.40533100000000033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0.69790500000000044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6.7500439999999999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0.2801550099297998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0.15768900000000041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1.6462449999999995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0.15768800000000027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0.56561199999999978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0.29960200000000015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6.2178469999999999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0.43588253586259995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0.18529800000000041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1.9344859999999997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0.18529800000000041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0.6646459999999994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0.94229900000000111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4.3066990000000001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0.28569199999999917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0.19064700000000023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5.3150999999999726E-2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0.55488900000000108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5.3150999999999726E-2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0.19064799999999948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3.6545999999999523E-2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9.1963779999999993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0.7712</c:v>
                </c:pt>
                <c:pt idx="1">
                  <c:v>0.2288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0.7712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Your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Your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Your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Your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Your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Your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Your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Your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8.4272311417518093</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Royal Surrey NHS Foundation Trust</c:v>
                </c:pt>
                <c:pt idx="2">
                  <c:v>Oxford University Hospitals NHS Foundation Trust</c:v>
                </c:pt>
                <c:pt idx="3">
                  <c:v>Buckinghamshire Healthcare NHS Trust</c:v>
                </c:pt>
                <c:pt idx="4">
                  <c:v>Royal Berkshire NHS Foundation Trust</c:v>
                </c:pt>
              </c:strCache>
            </c:strRef>
          </c:cat>
          <c:val>
            <c:numRef>
              <c:f>Sheet1!$B$2:$B$6</c:f>
              <c:numCache>
                <c:formatCode>0.0</c:formatCode>
                <c:ptCount val="5"/>
                <c:pt idx="0">
                  <c:v>9.4</c:v>
                </c:pt>
                <c:pt idx="1">
                  <c:v>9.1</c:v>
                </c:pt>
                <c:pt idx="2">
                  <c:v>9</c:v>
                </c:pt>
                <c:pt idx="3">
                  <c:v>8.9</c:v>
                </c:pt>
                <c:pt idx="4">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Royal Surrey NHS Foundation Trust</c:v>
                </c:pt>
                <c:pt idx="2">
                  <c:v>Oxford University Hospitals NHS Foundation Trust</c:v>
                </c:pt>
                <c:pt idx="3">
                  <c:v>Buckinghamshire Healthcare NHS Trust</c:v>
                </c:pt>
                <c:pt idx="4">
                  <c:v>Royal Berkshire NHS Foundation Trust</c:v>
                </c:pt>
              </c:strCache>
            </c:strRef>
          </c:cat>
          <c:val>
            <c:numRef>
              <c:f>Sheet1!$C$2:$C$6</c:f>
              <c:numCache>
                <c:formatCode>0.0</c:formatCode>
                <c:ptCount val="5"/>
                <c:pt idx="0">
                  <c:v>0.59999999999999964</c:v>
                </c:pt>
                <c:pt idx="1">
                  <c:v>0.90000000000000036</c:v>
                </c:pt>
                <c:pt idx="2">
                  <c:v>1</c:v>
                </c:pt>
                <c:pt idx="3">
                  <c:v>1.0999999999999996</c:v>
                </c:pt>
                <c:pt idx="4">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Dartford and Gravesham NHS Trust</c:v>
                </c:pt>
                <c:pt idx="1">
                  <c:v>Medway NHS Foundation Trust</c:v>
                </c:pt>
                <c:pt idx="2">
                  <c:v>Isle of Wight NHS Trust</c:v>
                </c:pt>
                <c:pt idx="3">
                  <c:v>East Kent Hospitals University NHS Foundation Trust</c:v>
                </c:pt>
                <c:pt idx="4">
                  <c:v>Frimley Health NHS Foundation Trust</c:v>
                </c:pt>
              </c:strCache>
            </c:strRef>
          </c:cat>
          <c:val>
            <c:numRef>
              <c:f>Sheet1!$B$2:$B$6</c:f>
              <c:numCache>
                <c:formatCode>0.0</c:formatCode>
                <c:ptCount val="5"/>
                <c:pt idx="0">
                  <c:v>8.4</c:v>
                </c:pt>
                <c:pt idx="1">
                  <c:v>8.5</c:v>
                </c:pt>
                <c:pt idx="2">
                  <c:v>8.5</c:v>
                </c:pt>
                <c:pt idx="3">
                  <c:v>8.6</c:v>
                </c:pt>
                <c:pt idx="4">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Dartford and Gravesham NHS Trust</c:v>
                </c:pt>
                <c:pt idx="1">
                  <c:v>Medway NHS Foundation Trust</c:v>
                </c:pt>
                <c:pt idx="2">
                  <c:v>Isle of Wight NHS Trust</c:v>
                </c:pt>
                <c:pt idx="3">
                  <c:v>East Kent Hospitals University NHS Foundation Trust</c:v>
                </c:pt>
                <c:pt idx="4">
                  <c:v>Frimley Health NHS Foundation Trust</c:v>
                </c:pt>
              </c:strCache>
            </c:strRef>
          </c:cat>
          <c:val>
            <c:numRef>
              <c:f>Sheet1!$C$2:$C$6</c:f>
              <c:numCache>
                <c:formatCode>0.0</c:formatCode>
                <c:ptCount val="5"/>
                <c:pt idx="0">
                  <c:v>1.5999999999999996</c:v>
                </c:pt>
                <c:pt idx="1">
                  <c:v>1.5</c:v>
                </c:pt>
                <c:pt idx="2">
                  <c:v>1.5</c:v>
                </c:pt>
                <c:pt idx="3">
                  <c:v>1.4000000000000004</c:v>
                </c:pt>
                <c:pt idx="4">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0.1186259999999999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0.24068599999999929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6.7102000000000217E-2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0.70053000000000054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6.7102000000000217E-2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0.24068600000000018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0.20733699999999899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8.2371639999999999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1.1911000000001337E-2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0.19873299999999894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5.5405000000000371E-2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0.5784230000000008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5.5405999999999622E-2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0.19873299999999894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0.18059700000000056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8.8507479999999994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0.15229523587500005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8.3636999999999517E-2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0.87316600000000122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8.3637999999998769E-2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0.30000000000000071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7.5262000000000384E-2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8.1937809999999995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c:v>
                </c:pt>
                <c:pt idx="1">
                  <c:v>45.435200000000002</c:v>
                </c:pt>
                <c:pt idx="2">
                  <c:v>53.927799999999998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Your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Your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Your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Your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Your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Your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Your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Your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7.9678082628137599</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Royal Surrey NHS Foundation Trust</c:v>
                </c:pt>
                <c:pt idx="2">
                  <c:v>Hampshire Hospitals NHS Foundation Trust</c:v>
                </c:pt>
                <c:pt idx="3">
                  <c:v>Oxford University Hospitals NHS Foundation Trust</c:v>
                </c:pt>
                <c:pt idx="4">
                  <c:v>Buckinghamshire Healthcare NHS Trust</c:v>
                </c:pt>
              </c:strCache>
            </c:strRef>
          </c:cat>
          <c:val>
            <c:numRef>
              <c:f>Sheet1!$B$2:$B$6</c:f>
              <c:numCache>
                <c:formatCode>0.0</c:formatCode>
                <c:ptCount val="5"/>
                <c:pt idx="0">
                  <c:v>9.5</c:v>
                </c:pt>
                <c:pt idx="1">
                  <c:v>8.6999999999999993</c:v>
                </c:pt>
                <c:pt idx="2">
                  <c:v>8.6</c:v>
                </c:pt>
                <c:pt idx="3">
                  <c:v>8.6</c:v>
                </c:pt>
                <c:pt idx="4">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Royal Surrey NHS Foundation Trust</c:v>
                </c:pt>
                <c:pt idx="2">
                  <c:v>Hampshire Hospitals NHS Foundation Trust</c:v>
                </c:pt>
                <c:pt idx="3">
                  <c:v>Oxford University Hospitals NHS Foundation Trust</c:v>
                </c:pt>
                <c:pt idx="4">
                  <c:v>Buckinghamshire Healthcare NHS Trust</c:v>
                </c:pt>
              </c:strCache>
            </c:strRef>
          </c:cat>
          <c:val>
            <c:numRef>
              <c:f>Sheet1!$C$2:$C$6</c:f>
              <c:numCache>
                <c:formatCode>0.0</c:formatCode>
                <c:ptCount val="5"/>
                <c:pt idx="0">
                  <c:v>0.5</c:v>
                </c:pt>
                <c:pt idx="1">
                  <c:v>1.3000000000000007</c:v>
                </c:pt>
                <c:pt idx="2">
                  <c:v>1.4000000000000004</c:v>
                </c:pt>
                <c:pt idx="3">
                  <c:v>1.4000000000000004</c:v>
                </c:pt>
                <c:pt idx="4">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Medway NHS Foundation Trust</c:v>
                </c:pt>
                <c:pt idx="1">
                  <c:v>Dartford and Gravesham NHS Trust</c:v>
                </c:pt>
                <c:pt idx="2">
                  <c:v>East Kent Hospitals University NHS Foundation Trust</c:v>
                </c:pt>
                <c:pt idx="3">
                  <c:v>Portsmouth Hospitals University NHS Trust</c:v>
                </c:pt>
                <c:pt idx="4">
                  <c:v>Frimley Health NHS Foundation Trust</c:v>
                </c:pt>
              </c:strCache>
            </c:strRef>
          </c:cat>
          <c:val>
            <c:numRef>
              <c:f>Sheet1!$B$2:$B$6</c:f>
              <c:numCache>
                <c:formatCode>0.0</c:formatCode>
                <c:ptCount val="5"/>
                <c:pt idx="0">
                  <c:v>7.8</c:v>
                </c:pt>
                <c:pt idx="1">
                  <c:v>8</c:v>
                </c:pt>
                <c:pt idx="2">
                  <c:v>8.1999999999999993</c:v>
                </c:pt>
                <c:pt idx="3">
                  <c:v>8.1999999999999993</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Medway NHS Foundation Trust</c:v>
                </c:pt>
                <c:pt idx="1">
                  <c:v>Dartford and Gravesham NHS Trust</c:v>
                </c:pt>
                <c:pt idx="2">
                  <c:v>East Kent Hospitals University NHS Foundation Trust</c:v>
                </c:pt>
                <c:pt idx="3">
                  <c:v>Portsmouth Hospitals University NHS Trust</c:v>
                </c:pt>
                <c:pt idx="4">
                  <c:v>Frimley Health NHS Foundation Trust</c:v>
                </c:pt>
              </c:strCache>
            </c:strRef>
          </c:cat>
          <c:val>
            <c:numRef>
              <c:f>Sheet1!$C$2:$C$6</c:f>
              <c:numCache>
                <c:formatCode>0.0</c:formatCode>
                <c:ptCount val="5"/>
                <c:pt idx="0">
                  <c:v>2.2000000000000002</c:v>
                </c:pt>
                <c:pt idx="1">
                  <c:v>2</c:v>
                </c:pt>
                <c:pt idx="2">
                  <c:v>1.8000000000000007</c:v>
                </c:pt>
                <c:pt idx="3">
                  <c:v>1.8000000000000007</c:v>
                </c:pt>
                <c:pt idx="4">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0.13620700000000063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0.27868999999999922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7.7697000000000571E-2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0.81114499999999978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7.7697000000000571E-2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0.27869100000000024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0.18957699999999988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8.2197580000000006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3.5545000000000826E-2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0.24882999999999988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6.9371999999999545E-2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0.72423400000000093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6.9370999999998517E-2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0.24045903551539993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8.438936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0.11139200000000038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0.29474499999999892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8.2171999999999912E-2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0.85787100000000116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8.2172999999999163E-2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0.29474399999999967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8.1923000000001522E-2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8.2179950000000002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0.46022699999999972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0.34923500000000018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9.7363999999999784E-2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1.0164679999999997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9.7364000000000672E-2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0.3492349999999993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0.76820400000000078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6.9945440000000003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Your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Your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Your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Your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Your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Your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Your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Your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7.5744478463657297</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Oxford University Hospitals NHS Foundation Trust</c:v>
                </c:pt>
                <c:pt idx="2">
                  <c:v>Maidstone and Tunbridge Wells NHS Trust</c:v>
                </c:pt>
                <c:pt idx="3">
                  <c:v>Royal Surrey NHS Foundation Trust</c:v>
                </c:pt>
                <c:pt idx="4">
                  <c:v>Buckinghamshire Healthcare NHS Trust</c:v>
                </c:pt>
              </c:strCache>
            </c:strRef>
          </c:cat>
          <c:val>
            <c:numRef>
              <c:f>Sheet1!$B$2:$B$6</c:f>
              <c:numCache>
                <c:formatCode>0.0</c:formatCode>
                <c:ptCount val="5"/>
                <c:pt idx="0">
                  <c:v>9.1</c:v>
                </c:pt>
                <c:pt idx="1">
                  <c:v>8.1999999999999993</c:v>
                </c:pt>
                <c:pt idx="2">
                  <c:v>8.1</c:v>
                </c:pt>
                <c:pt idx="3">
                  <c:v>8.1</c:v>
                </c:pt>
                <c:pt idx="4">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Oxford University Hospitals NHS Foundation Trust</c:v>
                </c:pt>
                <c:pt idx="2">
                  <c:v>Maidstone and Tunbridge Wells NHS Trust</c:v>
                </c:pt>
                <c:pt idx="3">
                  <c:v>Royal Surrey NHS Foundation Trust</c:v>
                </c:pt>
                <c:pt idx="4">
                  <c:v>Buckinghamshire Healthcare NHS Trust</c:v>
                </c:pt>
              </c:strCache>
            </c:strRef>
          </c:cat>
          <c:val>
            <c:numRef>
              <c:f>Sheet1!$C$2:$C$6</c:f>
              <c:numCache>
                <c:formatCode>0.0</c:formatCode>
                <c:ptCount val="5"/>
                <c:pt idx="0">
                  <c:v>0.90000000000000036</c:v>
                </c:pt>
                <c:pt idx="1">
                  <c:v>1.8000000000000007</c:v>
                </c:pt>
                <c:pt idx="2">
                  <c:v>1.9000000000000004</c:v>
                </c:pt>
                <c:pt idx="3">
                  <c:v>1.9000000000000004</c:v>
                </c:pt>
                <c:pt idx="4">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Dartford and Gravesham NHS Trust</c:v>
                </c:pt>
                <c:pt idx="1">
                  <c:v>Medway NHS Foundation Trust</c:v>
                </c:pt>
                <c:pt idx="2">
                  <c:v>East Kent Hospitals University NHS Foundation Trust</c:v>
                </c:pt>
                <c:pt idx="3">
                  <c:v>Ashford and St Peter's Hospitals NHS Foundation Trust</c:v>
                </c:pt>
                <c:pt idx="4">
                  <c:v>Portsmouth Hospitals University NHS Trust</c:v>
                </c:pt>
              </c:strCache>
            </c:strRef>
          </c:cat>
          <c:val>
            <c:numRef>
              <c:f>Sheet1!$B$2:$B$6</c:f>
              <c:numCache>
                <c:formatCode>0.0</c:formatCode>
                <c:ptCount val="5"/>
                <c:pt idx="0">
                  <c:v>7.6</c:v>
                </c:pt>
                <c:pt idx="1">
                  <c:v>7.6</c:v>
                </c:pt>
                <c:pt idx="2">
                  <c:v>7.8</c:v>
                </c:pt>
                <c:pt idx="3">
                  <c:v>7.8</c:v>
                </c:pt>
                <c:pt idx="4">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Dartford and Gravesham NHS Trust</c:v>
                </c:pt>
                <c:pt idx="1">
                  <c:v>Medway NHS Foundation Trust</c:v>
                </c:pt>
                <c:pt idx="2">
                  <c:v>East Kent Hospitals University NHS Foundation Trust</c:v>
                </c:pt>
                <c:pt idx="3">
                  <c:v>Ashford and St Peter's Hospitals NHS Foundation Trust</c:v>
                </c:pt>
                <c:pt idx="4">
                  <c:v>Portsmouth Hospitals University NHS Trust</c:v>
                </c:pt>
              </c:strCache>
            </c:strRef>
          </c:cat>
          <c:val>
            <c:numRef>
              <c:f>Sheet1!$C$2:$C$6</c:f>
              <c:numCache>
                <c:formatCode>0.0</c:formatCode>
                <c:ptCount val="5"/>
                <c:pt idx="0">
                  <c:v>2.4000000000000004</c:v>
                </c:pt>
                <c:pt idx="1">
                  <c:v>2.4000000000000004</c:v>
                </c:pt>
                <c:pt idx="2">
                  <c:v>2.2000000000000002</c:v>
                </c:pt>
                <c:pt idx="3">
                  <c:v>2.2000000000000002</c:v>
                </c:pt>
                <c:pt idx="4">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0.40730399999999989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0.2886709999999999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8.0479999999999663E-2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0.84019500000000047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8.0479999999999663E-2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0.28867200000000004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0.2280660000000001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7.507822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0.1971497007294003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8.8241000000000014E-2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0.92121600000000026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8.8239999999999874E-2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0.31650899999999993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0.61847700000000039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6.5919220000000003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0.1411844676038001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6.1581999999999582E-2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0.64290200000000119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6.1580999999998554E-2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0.22088700000000117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0.29118599999999972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8.5974400000000006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0.15967899999999968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0.38658699999999957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0.1077780000000006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1.1251829999999998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0.10777799999999971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0.38658700000000046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0.5437189999999994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6.9455479999999996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0.14051202761539994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0.1458630000000003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1.5227930000000001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0.14586299999999941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0.52319700000000058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1.5792700000000002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5.6553209999999998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4.9896000000000003</c:v>
                </c:pt>
                <c:pt idx="1">
                  <c:v>10.6029</c:v>
                </c:pt>
                <c:pt idx="2">
                  <c:v>21.829499999999999</c:v>
                </c:pt>
                <c:pt idx="3">
                  <c:v>62.578000000000003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9.0448468312789991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9.0805168721001195E-2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4.4152999999999665E-2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0.46094599999999986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4.4152000000000413E-2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0.15837099999999893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0.10233700000000034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9.0930359999999997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0.20417900000000166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0.20947299999999913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5.8400000000000674E-2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0.60968299999999864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5.8400000000000674E-2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0.20947300000000091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0.19372299999999854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8.6537419999999994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0.25893997606460051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8.8007000000000168E-2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0.91877599999999937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8.8007000000001057E-2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0.31566999999999901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0.43374099999999949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7.550751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Your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Your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Your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Your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Your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Your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Your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Your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7.7204231390066997</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Portsmouth Hospitals University NHS Trust</c:v>
                </c:pt>
                <c:pt idx="2">
                  <c:v>Buckinghamshire Healthcare NHS Trust</c:v>
                </c:pt>
                <c:pt idx="3">
                  <c:v>Maidstone and Tunbridge Wells NHS Trust</c:v>
                </c:pt>
                <c:pt idx="4">
                  <c:v>Hampshire Hospitals NHS Foundation Trust</c:v>
                </c:pt>
              </c:strCache>
            </c:strRef>
          </c:cat>
          <c:val>
            <c:numRef>
              <c:f>Sheet1!$B$2:$B$6</c:f>
              <c:numCache>
                <c:formatCode>0.0</c:formatCode>
                <c:ptCount val="5"/>
                <c:pt idx="0">
                  <c:v>8.6999999999999993</c:v>
                </c:pt>
                <c:pt idx="1">
                  <c:v>8.3000000000000007</c:v>
                </c:pt>
                <c:pt idx="2">
                  <c:v>8.3000000000000007</c:v>
                </c:pt>
                <c:pt idx="3">
                  <c:v>8.3000000000000007</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Portsmouth Hospitals University NHS Trust</c:v>
                </c:pt>
                <c:pt idx="2">
                  <c:v>Buckinghamshire Healthcare NHS Trust</c:v>
                </c:pt>
                <c:pt idx="3">
                  <c:v>Maidstone and Tunbridge Wells NHS Trust</c:v>
                </c:pt>
                <c:pt idx="4">
                  <c:v>Hampshire Hospitals NHS Foundation Trust</c:v>
                </c:pt>
              </c:strCache>
            </c:strRef>
          </c:cat>
          <c:val>
            <c:numRef>
              <c:f>Sheet1!$C$2:$C$6</c:f>
              <c:numCache>
                <c:formatCode>0.0</c:formatCode>
                <c:ptCount val="5"/>
                <c:pt idx="0">
                  <c:v>1.3000000000000007</c:v>
                </c:pt>
                <c:pt idx="1">
                  <c:v>1.6999999999999993</c:v>
                </c:pt>
                <c:pt idx="2">
                  <c:v>1.6999999999999993</c:v>
                </c:pt>
                <c:pt idx="3">
                  <c:v>1.6999999999999993</c:v>
                </c:pt>
                <c:pt idx="4">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Surrey and Sussex Healthcare NHS Trust</c:v>
                </c:pt>
                <c:pt idx="1">
                  <c:v>Dartford and Gravesham NHS Trust</c:v>
                </c:pt>
                <c:pt idx="2">
                  <c:v>Ashford and St Peter's Hospitals NHS Foundation Trust</c:v>
                </c:pt>
                <c:pt idx="3">
                  <c:v>Royal Berkshire NHS Foundation Trust</c:v>
                </c:pt>
                <c:pt idx="4">
                  <c:v>Frimley Health NHS Foundation Trust</c:v>
                </c:pt>
              </c:strCache>
            </c:strRef>
          </c:cat>
          <c:val>
            <c:numRef>
              <c:f>Sheet1!$B$2:$B$6</c:f>
              <c:numCache>
                <c:formatCode>0.0</c:formatCode>
                <c:ptCount val="5"/>
                <c:pt idx="0">
                  <c:v>7.7</c:v>
                </c:pt>
                <c:pt idx="1">
                  <c:v>7.7</c:v>
                </c:pt>
                <c:pt idx="2">
                  <c:v>7.8</c:v>
                </c:pt>
                <c:pt idx="3">
                  <c:v>7.9</c:v>
                </c:pt>
                <c:pt idx="4">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Surrey and Sussex Healthcare NHS Trust</c:v>
                </c:pt>
                <c:pt idx="1">
                  <c:v>Dartford and Gravesham NHS Trust</c:v>
                </c:pt>
                <c:pt idx="2">
                  <c:v>Ashford and St Peter's Hospitals NHS Foundation Trust</c:v>
                </c:pt>
                <c:pt idx="3">
                  <c:v>Royal Berkshire NHS Foundation Trust</c:v>
                </c:pt>
                <c:pt idx="4">
                  <c:v>Frimley Health NHS Foundation Trust</c:v>
                </c:pt>
              </c:strCache>
            </c:strRef>
          </c:cat>
          <c:val>
            <c:numRef>
              <c:f>Sheet1!$C$2:$C$6</c:f>
              <c:numCache>
                <c:formatCode>0.0</c:formatCode>
                <c:ptCount val="5"/>
                <c:pt idx="0">
                  <c:v>2.2999999999999998</c:v>
                </c:pt>
                <c:pt idx="1">
                  <c:v>2.2999999999999998</c:v>
                </c:pt>
                <c:pt idx="2">
                  <c:v>2.2000000000000002</c:v>
                </c:pt>
                <c:pt idx="3">
                  <c:v>2.0999999999999996</c:v>
                </c:pt>
                <c:pt idx="4">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7.1744999999999948E-2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0.22704500000000039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6.3297999999999632E-2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0.66082500000000088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6.3298999999998884E-2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0.22704400000000113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0.11910699999999963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8.6160519999999998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0.52169199999999982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0.2656369999999999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7.4057999999999957E-2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0.77315099999999948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7.4058000000000845E-2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0.2656369999999999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0.40358499999999964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7.344271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2.4071000000000176E-2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0.31728600000000018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8.8455999999999868E-2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0.92347599999999908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8.8457000000000008E-2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0.31728500000000004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0.43446600000000046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7.2009470000000002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Your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Your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Your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Your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Your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Your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Your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Your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6.6485694491547296</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RN7 | Dartford and Gravesham NHS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RN7 | Dartford and Gravesham NHS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RN7 | Dartford and Gravesham NHS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Dartford and Gravesham NHS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1239738392"/>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3379111486"/>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Q40. To what extent did you understand the information you were given about what you should or should not do after 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Q10. If you brought medication with you to hospital, were you able to take it when you needed to?</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Q29. Do you think the hospital staff did everything they could to help control your pain?</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Q37. Did hospital staff discuss with you whether you would need any additional equipment in your home, or any changes to your home, after leaving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Q15. During your time in hospital, did you get enough to drink?</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3286886103"/>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89809076"/>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1030538634"/>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Q14. Were you able to get hospital food outside of set meal times?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Q13. Did you get enough help from staff to eat your meals?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Q7. Did the hospital staff explain the reasons for changing wards during the night in a way you could understand?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 Did you get help from staff to keep in touch with your family and friends?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Q38. Were you given enough notice about when you were going to leave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12523669"/>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7579703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96688692"/>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766817665"/>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6.3 (Somewhat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425731045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45442381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105204784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3113230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9147441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16093032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2148970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2382997207"/>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135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0635799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82287496"/>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179701630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1122755188"/>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7.1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50935114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69481520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8164642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38842938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172234502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3840190366"/>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1605161352"/>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112682837"/>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4632276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3811336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45322870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263848593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11013249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374303976"/>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810396945"/>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4063850839"/>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264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256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6105796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569059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32730868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402576634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550919619"/>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3061405818"/>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106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193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3118464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0092831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6493092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90829924"/>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275910346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360968568"/>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8.4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27155762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209973682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17332117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269960952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266292715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3362135717"/>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1447678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6793066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3990703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82244526"/>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265591069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4254524923"/>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8.0 (Somewhat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89242259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219416850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32120787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331060150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296900296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3936573598"/>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1686354121"/>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7761372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9052354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1047849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61303552"/>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13244400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2033311836"/>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7.6 (Somewhat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74449281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347505691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00051891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185377499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375727918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2785907527"/>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268214742"/>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37675394"/>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3556527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0504026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08022802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313279911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1448344858"/>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4183892697"/>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3988717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97257624"/>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9745497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15483881"/>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309249977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4093934760"/>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7.7 (Somewhat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02020977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156417245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09748442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159076576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328148430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437989552"/>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239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253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252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4470791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8761850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7353864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71291162"/>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365793369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4226587903"/>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6.6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18675120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84908907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19258621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389831514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101479928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64986949"/>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362618571"/>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3588263924"/>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188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8772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772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5799439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643073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00930747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222724198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54514916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4081315439"/>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709235326"/>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3287491930"/>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243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9873232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8890167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15620005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2579841549"/>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245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8793965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5432219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966698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82630927"/>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166938400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2094019242"/>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0.9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45126849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210695359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10558851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1440868566"/>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0652217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9065992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3601602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8425300"/>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193681340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2331977020"/>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8.7 (Somewhat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87334860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148263488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07319163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1437973583"/>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9692446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8550356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7527199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59915301"/>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134432722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1574358885"/>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7.8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87269586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57902086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27511787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701159563"/>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3185064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6204426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220210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346704024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334961081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240703144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DARENT VALLEY HOSPITAL (83)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MARY'S HOSPITAL SIDCUP (52)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427780173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291294981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7791738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DARENT VALLEY HOSPITAL (406)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MARY'S HOSPITAL SIDCUP (51)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031584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226140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2475343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397597023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266855881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11321209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DARENT VALLEY HOSPITAL (243)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MARY'S HOSPITAL SIDCUP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379944889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0761068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420948629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311253354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DARENT VALLEY HOSPITAL (392)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MARY'S HOSPITAL SIDCUP (47)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0529392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5048203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54406976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353897740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188476336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DARENT VALLEY HOSPITAL (392)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MARY'S HOSPITAL SIDCUP (47)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85936914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6237838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168805713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290231248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DARENT VALLEY HOSPITAL (392)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MARY'S HOSPITAL SIDCUP (47)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2106895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026499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364907449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79748667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40768145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DARENT VALLEY HOSPITAL (91)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MARY'S HOSPITAL SIDCUP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58693410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9544952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304427582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400627814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DARENT VALLEY HOSPITAL (421)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MARY'S HOSPITAL SIDCUP (52)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0827450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7896772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378569142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235508463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3802365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DARENT VALLEY HOSPITAL (296)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MARY'S HOSPITAL SIDCUP (45)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397106256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7006710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118664082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245937803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DARENT VALLEY HOSPITAL (225)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MARY'S HOSPITAL SIDCUP (39)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5091401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4566757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178204044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395682740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309519171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DARENT VALLEY HOSPITAL (224)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MARY'S HOSPITAL SIDCUP (32)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256860962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5230331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273783034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313108246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DARENT VALLEY HOSPITAL (411)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MARY'S HOSPITAL SIDCUP (52)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1561083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4664717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0070555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6941565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164610287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108264852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93284936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DARENT VALLEY HOSPITAL (94)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MARY'S HOSPITAL SIDCUP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110656186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108785619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42365135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DARENT VALLEY HOSPITAL (177)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MARY'S HOSPITAL SIDCUP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7623062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58530706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404810257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298322571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DARENT VALLEY HOSPITAL (394)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MARY'S HOSPITAL SIDCUP (52)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138607221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2845486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406654040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272642219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DARENT VALLEY HOSPITAL (393)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MARY'S HOSPITAL SIDCUP (47)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547071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9453012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206246576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2801977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278627557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DARENT VALLEY HOSPITAL (425)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MARY'S HOSPITAL SIDCUP (52)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50931429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3276908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198758047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32060006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DARENT VALLEY HOSPITAL (418)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MARY'S HOSPITAL SIDCUP (51)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3467605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4733673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73160012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249826901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170805350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DARENT VALLEY HOSPITAL (395)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MARY'S HOSPITAL SIDCUP (49)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205123198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816846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127859619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140183058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DARENT VALLEY HOSPITAL (427)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MARY'S HOSPITAL SIDCUP (52)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4476145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3049133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41859238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318772686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71765701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DARENT VALLEY HOSPITAL (417)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MARY'S HOSPITAL SIDCUP (52)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283874987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2559564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392013613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56201715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DARENT VALLEY HOSPITAL (425)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MARY'S HOSPITAL SIDCUP (51)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0971519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7217420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1348885960"/>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205411015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13091665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DARENT VALLEY HOSPITAL (368)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MARY'S HOSPITAL SIDCUP (52)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1630893390"/>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8051020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305405707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337834100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DARENT VALLEY HOSPITAL (405)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MARY'S HOSPITAL SIDCUP (51)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9304246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7403065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201093124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218461875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174704368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DARENT VALLEY HOSPITAL (399)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MARY'S HOSPITAL SIDCUP (52)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220215429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2003015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53531625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151102830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DARENT VALLEY HOSPITAL (351)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MARY'S HOSPITAL SIDCUP (41)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0962560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9366266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380735217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401743310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115616077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DARENT VALLEY HOSPITAL (376)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MARY'S HOSPITAL SIDCUP (46)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232518968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4732119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315444400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37685076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DARENT VALLEY HOSPITAL (420)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MARY'S HOSPITAL SIDCUP (51)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1798641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6548344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122322055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398080367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202839930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DARENT VALLEY HOSPITAL (344)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MARY'S HOSPITAL SIDCUP (48)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323261066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3091648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393702544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426751365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DARENT VALLEY HOSPITAL (390)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MARY'S HOSPITAL SIDCUP (48)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9923797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3445652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343118117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101794088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58052644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DARENT VALLEY HOSPITAL (188)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MARY'S HOSPITAL SIDCUP (51)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61439740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7377452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36332754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41135120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DARENT VALLEY HOSPITAL (201)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MARY'S HOSPITAL SIDCUP (52)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1119259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4323551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375316491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287854460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322353168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DARENT VALLEY HOSPITAL (201)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MARY'S HOSPITAL SIDCUP (51)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42126414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3832171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375995665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214441441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DARENT VALLEY HOSPITAL (419)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MARY'S HOSPITAL SIDCUP (50)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3444957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5371525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1829507104"/>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87823798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281861835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DARENT VALLEY HOSPITAL (321)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MARY'S HOSPITAL SIDCUP (37)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2239160870"/>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4558755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272147338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16900528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DARENT VALLEY HOSPITAL (164)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MARY'S HOSPITAL SIDCUP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280227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8545188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202513187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4789049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165566118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DARENT VALLEY HOSPITAL (423)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MARY'S HOSPITAL SIDCUP (52)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302739050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8431220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204294231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137521611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DARENT VALLEY HOSPITAL (385)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MARY'S HOSPITAL SIDCUP (52)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3686798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294764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564270265"/>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373681717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36505261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DARENT VALLEY HOSPITAL (267)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MARY'S HOSPITAL SIDCUP (44)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3930707231"/>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5708020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9795424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321732713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DARENT VALLEY HOSPITAL (319)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MARY'S HOSPITAL SIDCUP (45)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1986278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77144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4336028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241212847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74689531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DARENT VALLEY HOSPITAL (377)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MARY'S HOSPITAL SIDCUP (48)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367146216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3515220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147403491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348039117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DARENT VALLEY HOSPITAL (384)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MARY'S HOSPITAL SIDCUP (50)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5041352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5810658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2945114378"/>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80688609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373001256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DARENT VALLEY HOSPITAL (223)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MARY'S HOSPITAL SIDCUP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3474367214"/>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4124483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96507585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240253695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DARENT VALLEY HOSPITAL (223)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MARY'S HOSPITAL SIDCUP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4878671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980538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135366697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272925503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400676680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DARENT VALLEY HOSPITAL (388)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MARY'S HOSPITAL SIDCUP (42)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272114990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6353198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373681207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217794683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DARENT VALLEY HOSPITAL (420)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MARY'S HOSPITAL SIDCUP (51)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4966267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2420887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150514506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9529350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231589407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316115800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DARENT VALLEY HOSPITAL (418)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MARY'S HOSPITAL SIDCUP (51)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6262537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8146550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4157686852"/>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835423021"/>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135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4160325954"/>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6893890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1645556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1732973250"/>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5.2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5.5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91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5.6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6.5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264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1608703510"/>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680061758"/>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2966514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12233066"/>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3798879797"/>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2927364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4021451116"/>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2389308037"/>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6.6</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6.6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7942402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0262101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1704696692"/>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2149630113"/>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239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253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252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7165265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199125598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903070726"/>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1121669794"/>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6.7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6.7</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6.7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188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87722"/>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3.9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6.2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243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245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5.6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5.9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9428163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1090900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4020913719"/>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3914176770"/>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0.9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0.8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4032905127"/>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565933173"/>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2756564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42451724"/>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69498436"/>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5176732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hyp="http://schemas.microsoft.com/office/drawing/2018/hyperlinkcolor" xmlns:adec="http://schemas.microsoft.com/office/drawing/2017/decorative">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1296906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802273743"/>
              </p:ext>
            </p:extLst>
          </p:nvPr>
        </p:nvGraphicFramePr>
        <p:xfrm>
          <a:off x="468000" y="1548000"/>
          <a:ext cx="11253864" cy="259080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Q38. Were you given enough notice about when you were going to leave hospital?</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Q4. Did you get help from staff to keep in touch with your family and friends?
Q7. Did the hospital staff explain the reasons for changing wards during the night in a way you could understand?
Q8. How clean was the hospital room or ward that you were in?
Q13. Did you get enough help from staff to eat your meals?
Q14. Were you able to get hospital food outside of set meal times?
Q19. When you asked nurses questions, did you get answers you could understand?
Q20. Did you have confidence and trust in the nurses treating you?
Q26. Did you feel able to talk to members of hospital staff about your worries and fears?
Q28. Were you given enough privacy when being examined or treated?
Q30. Were you able to get a member of staff to help you when you needed attention?
Q34. After the operations or procedures, how well did hospital staff explain how the operation or procedure had gone?
Q35. To what extent did staff involve you in decisions about you leaving hospital?
Q39. Before you left hospital, were you given any information about what you should or should not do after leaving hospital?
Q41. Thinking about any medicine you were to take at home, were you given any of the following?</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8747299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2354902956"/>
              </p:ext>
            </p:extLst>
          </p:nvPr>
        </p:nvGraphicFramePr>
        <p:xfrm>
          <a:off x="468000" y="1548000"/>
          <a:ext cx="11253864" cy="185928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Q2. How did you feel about the length of time you were on the waiting list before your admission to hospital?
Q9. Did you get enough help from staff to wash or keep yourself clean?
Q16. When you asked doctors questions, did you get answers you could understand?
Q24. To what extent did staff looking after you involve you in decisions about your care and treatment?
Q36. To what extent did hospital staff take your family or home situation into account when planning for you to leave hospital?
Q42. Before you left hospital, did you know what would happen next with your care?
Q46. After leaving hospital, did you get enough support from health or social care services to help you recover or manage your condition?
Q47. Overall, did you feel you were treated with respect and dignity while you were in the hospital?</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better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8998257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3388837506"/>
              </p:ext>
            </p:extLst>
          </p:nvPr>
        </p:nvGraphicFramePr>
        <p:xfrm>
          <a:off x="469068"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5812100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2473761770"/>
              </p:ext>
            </p:extLst>
          </p:nvPr>
        </p:nvGraphicFramePr>
        <p:xfrm>
          <a:off x="469068" y="1548000"/>
          <a:ext cx="11253864" cy="2928824"/>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Your trust has not shown a statistically significant increase for any questions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Q38. Were you given enough notice about when you were going to leave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-1.0</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 How long do you feel you had to wait to get to a bed on a ward after you arrived at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-0.9</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Q5. Were you ever prevented from sleeping at night by hospital lighting?</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-0.7</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1806438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Q22. In your opinion, were there enough nurses on duty to care for you in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-0.5</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2198802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Q35. To what extent did staff involve you in decisions about you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922305763"/>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Q20. Did you have confidence and trust in the nurses treating you?</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406865917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Q19. When you asked nurses questions, did you get answers you could understand?</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2396766834"/>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8385143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Dartford and Gravesham NHS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3600927241"/>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Understanding information on discharge: patients understanding the information given about what they should or should not do after leaving hospital
Taking medication: patients being able to take medication they brought to hospital when needed
Pain control: where patients were in pain, feeling hospital staff did everything they could to help control their pain
Equipment and adaptations in the home: hospital staff discussing if any equipment or home adaptations were needed when leaving hospital
Having enough to drink: patients getting enough to drink whilst in hospital</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3074766964"/>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Food outside set meal times: patients being able to get hospital food outside of set meal times, if needed
Help with eating: patients being given enough help from staff to eat meals, if needed
Changing wards during the night: staff explaining the reason for patients needing to change wards during the night
Keeping in touch: patients getting help from staff to keep in touch with family and friends during their stay in hospital
Notice about leaving hospital: patients being given enough notice about when they were going to leave hospital</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1249 inpatients at Dartford and Gravesham NHS Trust who had attended in late 2021. Responses were received from 481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5361304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15887172"/>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1,249</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481</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3743234515"/>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71%</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64538045"/>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4050925708"/>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29%</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17658525"/>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40%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2886755674"/>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45%</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2839670944"/>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2382802152"/>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2956185768"/>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2657015011"/>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1238216164"/>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1%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26634964"/>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3672432283"/>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30251064"/>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833873155"/>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1628498130"/>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19333</TotalTime>
  <Words>16796</Words>
  <Application>Microsoft Office PowerPoint</Application>
  <PresentationFormat>Widescreen</PresentationFormat>
  <Paragraphs>2338</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Dartford and Gravesham NHS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Daniela Alvarez Garcia</cp:lastModifiedBy>
  <cp:revision>846</cp:revision>
  <dcterms:created xsi:type="dcterms:W3CDTF">2021-03-04T09:52:26Z</dcterms:created>
  <dcterms:modified xsi:type="dcterms:W3CDTF">2022-09-30T11:09:38Z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